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F6D69-0788-4370-9902-5C249C2E296A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6ADA6-639E-464D-BD36-02E5908459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学年第二学期</a:t>
            </a:r>
            <a:r>
              <a:rPr lang="en-US" altLang="zh-CN" sz="6000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图书馆工作计划</a:t>
            </a:r>
            <a:endParaRPr lang="zh-CN" altLang="en-US" sz="6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altLang="zh-CN" sz="3600" dirty="0" smtClean="0">
              <a:solidFill>
                <a:schemeClr val="tx1"/>
              </a:solidFill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</a:rPr>
              <a:t>                      阳光外国语学校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一、指导思想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我校将围绕区建设“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自然、活力、和润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”南上海品质区战略目标，以“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国家情怀 国际视野 阳光成长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”办学理念为指导，稳步推进学校三年发展规划，以“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强化、注重、细化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”为关键词，不断丰富和发展“七彩阳光教育”内涵。而学校图书馆工作将继续落实沪教委基文件的有关要求，遵照</a:t>
            </a:r>
            <a:r>
              <a:rPr lang="en-US" altLang="zh-CN" b="1" dirty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上海市普通中小学图书馆建设和应用评估手册</a:t>
            </a:r>
            <a:r>
              <a:rPr lang="en-US" altLang="zh-CN" b="1" dirty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，落实区教育学院信息中心图书馆等业务部门的工作精神，以促进图书馆教师专业发展和提高我校图书馆管理水平为根本目标，优化馆藏资源的规范建设，提高资源的有效使用，努力推进我校智慧图书馆建设。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二、工作</a:t>
            </a:r>
            <a:r>
              <a:rPr lang="zh-CN" altLang="en-US" b="1" dirty="0"/>
              <a:t>重点：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坚持理论学习。以社会主义核心价值为理论基础，坚持为读者、教学、科研、文化服务的工作理念，建立完善馆内有关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规章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制度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岗位职责。</a:t>
            </a:r>
          </a:p>
          <a:p>
            <a:r>
              <a:rPr lang="en-US" altLang="zh-CN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 提升图书馆人员的专业素养，为构建“书香校园”和“书香社会”积极搭建平台。</a:t>
            </a:r>
          </a:p>
          <a:p>
            <a:r>
              <a:rPr lang="en-US" altLang="zh-CN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 继续指导师生为“师生书苑”积极投稿，努力提高优质文献资源的利用率，发挥图书馆在推进学校素质教育中的作用。</a:t>
            </a:r>
          </a:p>
          <a:p>
            <a:r>
              <a:rPr lang="en-US" altLang="zh-CN" dirty="0">
                <a:latin typeface="楷体" pitchFamily="49" charset="-122"/>
                <a:ea typeface="楷体" pitchFamily="49" charset="-122"/>
              </a:rPr>
              <a:t>4. 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以师生的需求为基础，充分激发读者的阅读兴趣，培养读者阅读能力，促进读者个性发展，积极参加各级各类区图书条线活动，配合教导处、政教处开展丰富多彩的、有实效的读书活动。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三、主要</a:t>
            </a:r>
            <a:r>
              <a:rPr lang="zh-CN" altLang="en-US" b="1" dirty="0"/>
              <a:t>工作：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/>
              <a:t>（一）认真做好常规工作</a:t>
            </a:r>
          </a:p>
          <a:p>
            <a:r>
              <a:rPr lang="zh-CN" altLang="en-US" sz="5400" dirty="0"/>
              <a:t>（二）积极开展读书活动</a:t>
            </a:r>
          </a:p>
          <a:p>
            <a:r>
              <a:rPr lang="zh-CN" altLang="en-US" sz="5400" dirty="0"/>
              <a:t>（三）着力加强队伍建设</a:t>
            </a:r>
          </a:p>
          <a:p>
            <a:r>
              <a:rPr lang="zh-CN" altLang="en-US" sz="5400" dirty="0"/>
              <a:t>（四）努力提升科研能力</a:t>
            </a:r>
          </a:p>
          <a:p>
            <a:endParaRPr lang="zh-CN" altLang="en-US" sz="5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四．主要工作行事历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39552" y="1916832"/>
          <a:ext cx="8229600" cy="415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0435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二月：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三月：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四月：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五月：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六月：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制定图书工作计划。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落实安排四到八年级的学生中午借阅时间。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开始学生中午借阅，安排值班。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做好“师生书苑”作品推荐。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培养一支责任心强，有服务意识的小志愿者队伍。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做好流通量统计工作（以下每月同），并及时汇报。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参加中心组活动：中小学图情教育课研究。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参加“我的图书馆情缘”主题征文。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完成图书馆工作总结。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完成出借图书的回收工作。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77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4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8800" b="1" dirty="0" smtClean="0"/>
              <a:t>谢谢大家</a:t>
            </a:r>
            <a:r>
              <a:rPr lang="zh-CN" altLang="en-US" sz="4800" b="1" dirty="0" smtClean="0"/>
              <a:t>。</a:t>
            </a:r>
            <a:endParaRPr lang="zh-CN" altLang="en-US" sz="48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456</Words>
  <Application>Microsoft Office PowerPoint</Application>
  <PresentationFormat>全屏显示(4:3)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2018学年第二学期 图书馆工作计划</vt:lpstr>
      <vt:lpstr>一、指导思想 </vt:lpstr>
      <vt:lpstr>二、工作重点： </vt:lpstr>
      <vt:lpstr>三、主要工作： </vt:lpstr>
      <vt:lpstr>四．主要工作行事历 </vt:lpstr>
      <vt:lpstr>谢谢大家。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tsg</dc:creator>
  <cp:lastModifiedBy>tsg</cp:lastModifiedBy>
  <cp:revision>6</cp:revision>
  <dcterms:created xsi:type="dcterms:W3CDTF">2019-03-06T05:40:35Z</dcterms:created>
  <dcterms:modified xsi:type="dcterms:W3CDTF">2019-03-06T06:11:12Z</dcterms:modified>
</cp:coreProperties>
</file>